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9" r:id="rId6"/>
    <p:sldId id="260" r:id="rId7"/>
    <p:sldId id="265" r:id="rId8"/>
    <p:sldId id="267" r:id="rId9"/>
    <p:sldId id="266" r:id="rId10"/>
    <p:sldId id="262" r:id="rId11"/>
    <p:sldId id="264" r:id="rId12"/>
    <p:sldId id="263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19" autoAdjust="0"/>
  </p:normalViewPr>
  <p:slideViewPr>
    <p:cSldViewPr snapToGrid="0">
      <p:cViewPr varScale="1">
        <p:scale>
          <a:sx n="96" d="100"/>
          <a:sy n="9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7xbcWGWLc4?feature=oembed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nbvCwlIOT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Horse Bones vs Human Bones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Whispering Oak Stables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817F-942B-44F9-AF46-AB143DF2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0F2-4CD6-44C9-A0EB-EA14F17CA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01E300-9473-46BE-A856-14348279EF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9775" y="1469880"/>
            <a:ext cx="3464476" cy="58089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7B3BC-4A75-4BE6-8DD5-A51C89EC1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0EF70-8E4D-4B15-B7B0-0AFCE30EF5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F14B8C73-BA43-45AB-A883-78A02861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Human Hand Bones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074" name="Picture 2" descr="hand">
            <a:extLst>
              <a:ext uri="{FF2B5EF4-FFF2-40B4-BE49-F238E27FC236}">
                <a16:creationId xmlns:a16="http://schemas.microsoft.com/office/drawing/2014/main" id="{B78E169C-9D8C-40CF-ACB5-DEE4F2C7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790" y="1113481"/>
            <a:ext cx="6639480" cy="46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569097-2E5A-4CE0-A868-E658AB07C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6" t="15647" r="33821" b="72000"/>
          <a:stretch/>
        </p:blipFill>
        <p:spPr>
          <a:xfrm rot="16200000">
            <a:off x="7604557" y="2951102"/>
            <a:ext cx="6782529" cy="13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5FB77E-BDC3-446C-A111-9E906433B6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294" y="803063"/>
            <a:ext cx="7611411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6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DE4275-0B98-43DB-B738-0489586B6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780" y="803063"/>
            <a:ext cx="8142440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2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CFC67D0-131C-4064-873F-59771B44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CB1314-41E8-414B-9954-6D611623D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53941D-7A4E-4CA7-840E-D52BA6D7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A952ED-3677-40E9-BC2B-C6900A2D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9658C0-3DAF-459A-AABB-BFBE8DAD5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C654A35-C1F2-4731-A8E1-85529EC19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3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648230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14657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0FA52-EA6B-453B-967D-141F0B42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785471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Horse Hindleg Bones</a:t>
            </a:r>
          </a:p>
        </p:txBody>
      </p:sp>
      <p:pic>
        <p:nvPicPr>
          <p:cNvPr id="5" name="Online Media 4" title="The Horse's Skeleton: Hind Limbs">
            <a:hlinkClick r:id="" action="ppaction://media"/>
            <a:extLst>
              <a:ext uri="{FF2B5EF4-FFF2-40B4-BE49-F238E27FC236}">
                <a16:creationId xmlns:a16="http://schemas.microsoft.com/office/drawing/2014/main" id="{0E9F5545-6926-4CD4-83A9-F93B3834C8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192" y="3697673"/>
            <a:ext cx="3202076" cy="180116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F09B21-45A0-42EE-9BDC-C4E0932E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3118" y="3724678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CE76E3D-958C-4F9B-BBAB-E2621531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117" t="42099" r="49515" b="24418"/>
          <a:stretch/>
        </p:blipFill>
        <p:spPr>
          <a:xfrm>
            <a:off x="5118668" y="2989590"/>
            <a:ext cx="1941933" cy="321733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004E23-3C9E-41FC-81A2-3481C6AFA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16152" y="3724678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E4BB1AE-B7BA-488D-BB69-BD2ADA89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309" t="12746" r="33382" b="24418"/>
          <a:stretch/>
        </p:blipFill>
        <p:spPr>
          <a:xfrm>
            <a:off x="8814642" y="2168599"/>
            <a:ext cx="1546884" cy="44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7B59E-29D2-4D90-9BBE-0EE2C3D11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4" t="15864" r="35051" b="10680"/>
          <a:stretch/>
        </p:blipFill>
        <p:spPr>
          <a:xfrm>
            <a:off x="1298111" y="727628"/>
            <a:ext cx="4226250" cy="54155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AEF2F0-5620-421D-B0EA-033AAC05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871" y="568412"/>
            <a:ext cx="4472922" cy="5574768"/>
          </a:xfrm>
        </p:spPr>
        <p:txBody>
          <a:bodyPr>
            <a:normAutofit/>
          </a:bodyPr>
          <a:lstStyle/>
          <a:p>
            <a:r>
              <a:rPr lang="en-US" dirty="0"/>
              <a:t>From Bottom to top of Horse hindleg:</a:t>
            </a:r>
          </a:p>
          <a:p>
            <a:r>
              <a:rPr lang="en-US" dirty="0"/>
              <a:t>27-Distal Phalanx (coffin bone)</a:t>
            </a:r>
          </a:p>
          <a:p>
            <a:r>
              <a:rPr lang="en-US" dirty="0"/>
              <a:t>26-Middle Phalanx (Short Pastern) P1</a:t>
            </a:r>
          </a:p>
          <a:p>
            <a:r>
              <a:rPr lang="en-US" dirty="0"/>
              <a:t>25-Proximal Phalanx (Long Pastern) P2</a:t>
            </a:r>
          </a:p>
          <a:p>
            <a:r>
              <a:rPr lang="en-US" dirty="0"/>
              <a:t>24-Sesamoid Bone</a:t>
            </a:r>
          </a:p>
          <a:p>
            <a:r>
              <a:rPr lang="en-US" dirty="0"/>
              <a:t>23-Matatarsel (Hind Cannon)</a:t>
            </a:r>
          </a:p>
          <a:p>
            <a:r>
              <a:rPr lang="en-US" dirty="0"/>
              <a:t>18-Splint bone</a:t>
            </a:r>
          </a:p>
          <a:p>
            <a:r>
              <a:rPr lang="en-US" dirty="0"/>
              <a:t>22-Tarsel bone</a:t>
            </a:r>
          </a:p>
          <a:p>
            <a:r>
              <a:rPr lang="en-US" dirty="0"/>
              <a:t>7-Point of Hock (Our heel)</a:t>
            </a:r>
          </a:p>
          <a:p>
            <a:r>
              <a:rPr lang="en-US" dirty="0"/>
              <a:t>21-Tibia</a:t>
            </a:r>
          </a:p>
          <a:p>
            <a:r>
              <a:rPr lang="en-US" dirty="0"/>
              <a:t>20-Femur</a:t>
            </a:r>
          </a:p>
          <a:p>
            <a:r>
              <a:rPr lang="en-US" dirty="0"/>
              <a:t>Numbers 27 through 25 are the same bones as a human’s toe</a:t>
            </a:r>
          </a:p>
          <a:p>
            <a:r>
              <a:rPr lang="en-US" dirty="0"/>
              <a:t>Numbers 23 is the long bone in a human foot</a:t>
            </a:r>
          </a:p>
          <a:p>
            <a:r>
              <a:rPr lang="en-US" dirty="0"/>
              <a:t>Number 7 is the same as a human heel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1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41EA-8B95-47EC-99B5-0E340466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Forelimbs</a:t>
            </a:r>
          </a:p>
        </p:txBody>
      </p:sp>
      <p:pic>
        <p:nvPicPr>
          <p:cNvPr id="4" name="Online Media 3" title="The Horse's Skeleton: Forelimbs">
            <a:hlinkClick r:id="" action="ppaction://media"/>
            <a:extLst>
              <a:ext uri="{FF2B5EF4-FFF2-40B4-BE49-F238E27FC236}">
                <a16:creationId xmlns:a16="http://schemas.microsoft.com/office/drawing/2014/main" id="{BC92B1D8-2508-4792-B065-B593D1761D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4938" y="2103438"/>
            <a:ext cx="6843712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051E1-597D-45D4-9A03-E625DEA2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3" t="12823" r="33124" b="5195"/>
          <a:stretch/>
        </p:blipFill>
        <p:spPr>
          <a:xfrm rot="16200000">
            <a:off x="2565447" y="-1031880"/>
            <a:ext cx="6782529" cy="89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D203-A51E-402B-B780-42B9A26D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3D457-5E0F-4F06-806C-A29A71E7F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60226" y="457201"/>
            <a:ext cx="2077278" cy="588396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Horse Leg bones upside down to give better comparison.</a:t>
            </a:r>
          </a:p>
          <a:p>
            <a:r>
              <a:rPr lang="en-US" sz="1600" dirty="0"/>
              <a:t>26-Distal Phalange</a:t>
            </a:r>
          </a:p>
          <a:p>
            <a:r>
              <a:rPr lang="en-US" sz="1600" dirty="0"/>
              <a:t>25-Middle Phalange</a:t>
            </a:r>
          </a:p>
          <a:p>
            <a:r>
              <a:rPr lang="en-US" sz="1600" dirty="0"/>
              <a:t>24-Proximal Phalange</a:t>
            </a:r>
          </a:p>
          <a:p>
            <a:r>
              <a:rPr lang="en-US" sz="1600" dirty="0"/>
              <a:t>23-Sesamoids</a:t>
            </a:r>
          </a:p>
          <a:p>
            <a:r>
              <a:rPr lang="en-US" sz="1600" dirty="0"/>
              <a:t>22-Metacarpus (Cannon bone)</a:t>
            </a:r>
          </a:p>
          <a:p>
            <a:r>
              <a:rPr lang="en-US" sz="1600" dirty="0"/>
              <a:t>14-Splint Bone</a:t>
            </a:r>
          </a:p>
          <a:p>
            <a:r>
              <a:rPr lang="en-US" sz="1600" dirty="0"/>
              <a:t>27-Carpel Bones</a:t>
            </a:r>
          </a:p>
          <a:p>
            <a:r>
              <a:rPr lang="en-US" sz="1600" dirty="0"/>
              <a:t> (Knee Joint)</a:t>
            </a:r>
          </a:p>
          <a:p>
            <a:r>
              <a:rPr lang="en-US" sz="1600" dirty="0"/>
              <a:t>16-Accessory carpal bone (pisiform)</a:t>
            </a:r>
          </a:p>
          <a:p>
            <a:r>
              <a:rPr lang="en-US" sz="1600" dirty="0"/>
              <a:t>21-Radius</a:t>
            </a:r>
          </a:p>
          <a:p>
            <a:r>
              <a:rPr lang="en-US" sz="1600" dirty="0"/>
              <a:t>20-Olecranon (Point of Elbow)</a:t>
            </a:r>
          </a:p>
          <a:p>
            <a:r>
              <a:rPr lang="en-US" sz="1600" dirty="0"/>
              <a:t>19-Humerus</a:t>
            </a:r>
          </a:p>
        </p:txBody>
      </p:sp>
      <p:pic>
        <p:nvPicPr>
          <p:cNvPr id="7" name="Picture 2" descr="hand">
            <a:extLst>
              <a:ext uri="{FF2B5EF4-FFF2-40B4-BE49-F238E27FC236}">
                <a16:creationId xmlns:a16="http://schemas.microsoft.com/office/drawing/2014/main" id="{2CB4A566-DAB4-4A35-A1F3-16EAC74318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53" y="1098950"/>
            <a:ext cx="6674618" cy="46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8BE64C-1300-4D25-A2A3-85AD636216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9673" t="25848" r="35313" b="61799"/>
          <a:stretch/>
        </p:blipFill>
        <p:spPr>
          <a:xfrm rot="5400000">
            <a:off x="5662727" y="2557847"/>
            <a:ext cx="6272042" cy="17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6771-172C-4E7C-A77F-091F9474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Homologous Structures- Same structures, different purpose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77D960-F2FD-440C-82F5-0F7ABFE02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774" b="-1678"/>
          <a:stretch/>
        </p:blipFill>
        <p:spPr bwMode="auto">
          <a:xfrm>
            <a:off x="2815281" y="2014194"/>
            <a:ext cx="6561438" cy="44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89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33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Avenir Next LT Pro</vt:lpstr>
      <vt:lpstr>Avenir Next LT Pro Light</vt:lpstr>
      <vt:lpstr>Garamond</vt:lpstr>
      <vt:lpstr>SavonVTI</vt:lpstr>
      <vt:lpstr>Horse Bones vs Human Bones</vt:lpstr>
      <vt:lpstr>PowerPoint Presentation</vt:lpstr>
      <vt:lpstr>PowerPoint Presentation</vt:lpstr>
      <vt:lpstr>Horse Hindleg Bones</vt:lpstr>
      <vt:lpstr>PowerPoint Presentation</vt:lpstr>
      <vt:lpstr>Forelimbs</vt:lpstr>
      <vt:lpstr>PowerPoint Presentation</vt:lpstr>
      <vt:lpstr>PowerPoint Presentation</vt:lpstr>
      <vt:lpstr>Homologous Structures- Same structures, different purpose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2020-04-10T17:53:11Z</dcterms:created>
  <dcterms:modified xsi:type="dcterms:W3CDTF">2020-04-13T15:42:55Z</dcterms:modified>
</cp:coreProperties>
</file>